
<file path=[Content_Types].xml><?xml version="1.0" encoding="utf-8"?>
<Types xmlns="http://schemas.openxmlformats.org/package/2006/content-types">
  <Default Extension="png" ContentType="image/png"/>
  <Default Extension="svg" ContentType="image/sv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1" r:id="rId6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Rachel Williams" initials="RW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4" autoAdjust="0"/>
    <p:restoredTop sz="96005" autoAdjust="0"/>
  </p:normalViewPr>
  <p:slideViewPr>
    <p:cSldViewPr snapToGrid="0" showGuides="1">
      <p:cViewPr varScale="1">
        <p:scale>
          <a:sx n="115" d="100"/>
          <a:sy n="115" d="100"/>
        </p:scale>
        <p:origin x="786" y="108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0.02</c:v>
                </c:pt>
                <c:pt idx="1">
                  <c:v>0.1</c:v>
                </c:pt>
                <c:pt idx="2">
                  <c:v>0.89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0.14000000000000001</c:v>
                </c:pt>
                <c:pt idx="1">
                  <c:v>0.38</c:v>
                </c:pt>
                <c:pt idx="2">
                  <c:v>0.48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0.21</c:v>
                </c:pt>
                <c:pt idx="1">
                  <c:v>0.54</c:v>
                </c:pt>
                <c:pt idx="2">
                  <c:v>0.25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0.33</c:v>
                </c:pt>
                <c:pt idx="1">
                  <c:v>0.46</c:v>
                </c:pt>
                <c:pt idx="2">
                  <c:v>0.22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0.28000000000000003</c:v>
                </c:pt>
                <c:pt idx="1">
                  <c:v>0.54</c:v>
                </c:pt>
                <c:pt idx="2">
                  <c:v>0.18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0.02</c:v>
                </c:pt>
                <c:pt idx="1">
                  <c:v>0.14000000000000001</c:v>
                </c:pt>
                <c:pt idx="2">
                  <c:v>0.83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199999999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</c:v>
                </c:pt>
                <c:pt idx="1">
                  <c:v>0.04</c:v>
                </c:pt>
                <c:pt idx="2">
                  <c:v>0.96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0.08</c:v>
                </c:pt>
                <c:pt idx="1">
                  <c:v>0.36</c:v>
                </c:pt>
                <c:pt idx="2">
                  <c:v>0.56000000000000005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584940000000001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0.01</c:v>
                </c:pt>
                <c:pt idx="1">
                  <c:v>0.13</c:v>
                </c:pt>
                <c:pt idx="2">
                  <c:v>0.86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0.45</c:v>
                </c:pt>
                <c:pt idx="1">
                  <c:v>0.5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0.02</c:v>
                </c:pt>
                <c:pt idx="1">
                  <c:v>0.14000000000000001</c:v>
                </c:pt>
                <c:pt idx="2">
                  <c:v>0.83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0.14000000000000001</c:v>
                </c:pt>
                <c:pt idx="1">
                  <c:v>0.38</c:v>
                </c:pt>
                <c:pt idx="2">
                  <c:v>0.48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0.11</c:v>
                </c:pt>
                <c:pt idx="1">
                  <c:v>0.47</c:v>
                </c:pt>
                <c:pt idx="2">
                  <c:v>0.43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13/06/2024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avLst/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avLst/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avLst/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:embed="rId3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 cstate="hq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hyperlink" Target="https://gp-patient.co.uk/PatientExperiences?practicecode=G82702" TargetMode="Externa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hyperlink" Target="https://gp-patient.co.uk/PatientExperiences?practicecode=G82702" TargetMode="Externa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10" Type="http://schemas.openxmlformats.org/officeDocument/2006/relationships/chart" Target="../charts/chart14.xml"/><Relationship Id="rId4" Type="http://schemas.openxmlformats.org/officeDocument/2006/relationships/chart" Target="../charts/chart8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Helpfulness of receptionists at this GP practice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general practice appointment times available</a:t>
            </a: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Offered a choice of appointment when last tried to make a general practice appointment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appointment offered</a:t>
            </a: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making an appointment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get through to this GP practice by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4480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Green Porch Medical Partnership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5486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Green Porch Med Centre, Green Porch Close, Sittingbourne ME10 2HA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35%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405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142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G82702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2023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https://gp-patient.co.uk/PatientExperiences?practicecode=G82702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553414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201748"/>
              </p:ext>
            </p:extLst>
          </p:nvPr>
        </p:nvGraphicFramePr>
        <p:xfrm>
          <a:off x="9225285" y="2710353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4660486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519449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735420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04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506976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800055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4481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18746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58045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 Porch Medical Partnership</a:t>
            </a:r>
          </a:p>
        </p:txBody>
      </p:sp>
      <p:sp>
        <p:nvSpPr>
          <p:cNvPr id="5" name="P_CHART2_LOWBASEMESSAGE">
            <a:extLst>
              <a:ext uri="{FF2B5EF4-FFF2-40B4-BE49-F238E27FC236}">
                <a16:creationId xmlns:a16="http://schemas.microsoft.com/office/drawing/2014/main" id="{37717159-50F3-ED10-8477-936FD953B516}"/>
              </a:ext>
            </a:extLst>
          </p:cNvPr>
          <p:cNvSpPr txBox="1"/>
          <p:nvPr/>
        </p:nvSpPr>
        <p:spPr>
          <a:xfrm>
            <a:off x="6955080" y="197273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3_LOWBASEMESSAGE">
            <a:extLst>
              <a:ext uri="{FF2B5EF4-FFF2-40B4-BE49-F238E27FC236}">
                <a16:creationId xmlns:a16="http://schemas.microsoft.com/office/drawing/2014/main" id="{45FACC70-6EC6-ECB6-A9E9-04C90501E24F}"/>
              </a:ext>
            </a:extLst>
          </p:cNvPr>
          <p:cNvSpPr txBox="1"/>
          <p:nvPr/>
        </p:nvSpPr>
        <p:spPr>
          <a:xfrm>
            <a:off x="9929733" y="193930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4_LOWBASEMESSAGE">
            <a:extLst>
              <a:ext uri="{FF2B5EF4-FFF2-40B4-BE49-F238E27FC236}">
                <a16:creationId xmlns:a16="http://schemas.microsoft.com/office/drawing/2014/main" id="{DAF7838A-4DB0-40D7-DD1B-9AB2309E0064}"/>
              </a:ext>
            </a:extLst>
          </p:cNvPr>
          <p:cNvSpPr txBox="1"/>
          <p:nvPr/>
        </p:nvSpPr>
        <p:spPr>
          <a:xfrm>
            <a:off x="3989526" y="449168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5_LOWBASEMESSAGE">
            <a:extLst>
              <a:ext uri="{FF2B5EF4-FFF2-40B4-BE49-F238E27FC236}">
                <a16:creationId xmlns:a16="http://schemas.microsoft.com/office/drawing/2014/main" id="{C21F4703-FD74-B35C-F3C4-F9F567C8ABBD}"/>
              </a:ext>
            </a:extLst>
          </p:cNvPr>
          <p:cNvSpPr txBox="1"/>
          <p:nvPr/>
        </p:nvSpPr>
        <p:spPr>
          <a:xfrm>
            <a:off x="6974086" y="447688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CHART6_LOWBASEMESSAGE">
            <a:extLst>
              <a:ext uri="{FF2B5EF4-FFF2-40B4-BE49-F238E27FC236}">
                <a16:creationId xmlns:a16="http://schemas.microsoft.com/office/drawing/2014/main" id="{A05BA903-3674-9EDF-F95D-BEA26A2DECED}"/>
              </a:ext>
            </a:extLst>
          </p:cNvPr>
          <p:cNvSpPr txBox="1"/>
          <p:nvPr/>
        </p:nvSpPr>
        <p:spPr>
          <a:xfrm>
            <a:off x="9972035" y="4480504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2DDF76E8-6B5A-3536-5ABD-4797EDAAD895}"/>
              </a:ext>
            </a:extLst>
          </p:cNvPr>
          <p:cNvSpPr txBox="1"/>
          <p:nvPr/>
        </p:nvSpPr>
        <p:spPr>
          <a:xfrm>
            <a:off x="626588" y="470808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1_LOWBASEMESSAGE">
            <a:extLst>
              <a:ext uri="{FF2B5EF4-FFF2-40B4-BE49-F238E27FC236}">
                <a16:creationId xmlns:a16="http://schemas.microsoft.com/office/drawing/2014/main" id="{E052EE45-88A2-B81C-9A87-404787FBB584}"/>
              </a:ext>
            </a:extLst>
          </p:cNvPr>
          <p:cNvSpPr txBox="1"/>
          <p:nvPr/>
        </p:nvSpPr>
        <p:spPr>
          <a:xfrm>
            <a:off x="3989526" y="1955603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2" name="P_T4" descr="P_T7&#10;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90540" y="454938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14%</a:t>
            </a:r>
          </a:p>
        </p:txBody>
      </p:sp>
      <p:sp>
        <p:nvSpPr>
          <p:cNvPr id="13" name="P_T5" descr="P_T7&#10;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375100" y="4496332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24%</a:t>
            </a:r>
          </a:p>
        </p:txBody>
      </p:sp>
      <p:sp>
        <p:nvSpPr>
          <p:cNvPr id="14" name="P_T6" descr="P_T7&#10;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342062" y="44897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45%</a:t>
            </a:r>
          </a:p>
        </p:txBody>
      </p:sp>
      <p:sp>
        <p:nvSpPr>
          <p:cNvPr id="15" name="P_T3" descr="P_T7&#10;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44%</a:t>
            </a:r>
          </a:p>
        </p:txBody>
      </p:sp>
      <p:sp>
        <p:nvSpPr>
          <p:cNvPr id="16" name="P_T2" descr="P_T7&#10;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4%</a:t>
            </a:r>
          </a:p>
        </p:txBody>
      </p:sp>
      <p:sp>
        <p:nvSpPr>
          <p:cNvPr id="17" name="P_T1" descr="P_T7&#10;">
            <a:extLst>
              <a:ext uri="{FF2B5EF4-FFF2-40B4-BE49-F238E27FC236}">
                <a16:creationId xmlns:a16="http://schemas.microsoft.com/office/drawing/2014/main" id="{7D1F2A83-A183-3219-7885-FD78A5D121B4}"/>
              </a:ext>
            </a:extLst>
          </p:cNvPr>
          <p:cNvSpPr txBox="1"/>
          <p:nvPr/>
        </p:nvSpPr>
        <p:spPr>
          <a:xfrm>
            <a:off x="4390540" y="2010600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11%</a:t>
            </a:r>
          </a:p>
        </p:txBody>
      </p:sp>
      <p:sp>
        <p:nvSpPr>
          <p:cNvPr id="11" name="P_T7" descr="P_T7&#10;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1027602" y="472146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17%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giving the patient enough time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2023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4480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Green Porch Medical Partnership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5486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Green Porch Med Centre, Green Porch Close, Sittingbourne ME10 2HA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G82702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35%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142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405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1" y="690997"/>
            <a:ext cx="2693357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Appointment experience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https://gp-patient.co.uk/PatientExperiences?practicecode=G82702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7311641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552637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0" name="P_T1" descr="P_T1&#10;">
            <a:extLst>
              <a:ext uri="{FF2B5EF4-FFF2-40B4-BE49-F238E27FC236}">
                <a16:creationId xmlns:a16="http://schemas.microsoft.com/office/drawing/2014/main" id="{F6FCF8FA-A570-49D5-B174-2D52695ECD24}"/>
              </a:ext>
            </a:extLst>
          </p:cNvPr>
          <p:cNvSpPr txBox="1"/>
          <p:nvPr/>
        </p:nvSpPr>
        <p:spPr>
          <a:xfrm>
            <a:off x="4430472" y="1940982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52%</a:t>
            </a:r>
          </a:p>
        </p:txBody>
      </p:sp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5908762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937138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3" name="P_T2" descr="P_T2&#10;">
            <a:extLst>
              <a:ext uri="{FF2B5EF4-FFF2-40B4-BE49-F238E27FC236}">
                <a16:creationId xmlns:a16="http://schemas.microsoft.com/office/drawing/2014/main" id="{3DD73B88-8754-4BD2-8C72-D6AF4B380909}"/>
              </a:ext>
            </a:extLst>
          </p:cNvPr>
          <p:cNvSpPr txBox="1"/>
          <p:nvPr/>
        </p:nvSpPr>
        <p:spPr>
          <a:xfrm>
            <a:off x="7394094" y="193919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57%</a:t>
            </a:r>
          </a:p>
        </p:txBody>
      </p:sp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980228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235764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6" name="P_T3" descr="P_T3&#10;">
            <a:extLst>
              <a:ext uri="{FF2B5EF4-FFF2-40B4-BE49-F238E27FC236}">
                <a16:creationId xmlns:a16="http://schemas.microsoft.com/office/drawing/2014/main" id="{B791CF84-E7DC-4F48-9147-B3BFD59DC343}"/>
              </a:ext>
            </a:extLst>
          </p:cNvPr>
          <p:cNvSpPr txBox="1"/>
          <p:nvPr/>
        </p:nvSpPr>
        <p:spPr>
          <a:xfrm>
            <a:off x="10380109" y="1939919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52%</a:t>
            </a:r>
          </a:p>
        </p:txBody>
      </p:sp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9" name="P_T4" descr="P_T4&#10;">
            <a:extLst>
              <a:ext uri="{FF2B5EF4-FFF2-40B4-BE49-F238E27FC236}">
                <a16:creationId xmlns:a16="http://schemas.microsoft.com/office/drawing/2014/main" id="{9AC8BB08-1DF0-4AF4-9FD7-B2BD0FAB99CC}"/>
              </a:ext>
            </a:extLst>
          </p:cNvPr>
          <p:cNvSpPr txBox="1"/>
          <p:nvPr/>
        </p:nvSpPr>
        <p:spPr>
          <a:xfrm>
            <a:off x="4430473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75%</a:t>
            </a:r>
          </a:p>
        </p:txBody>
      </p:sp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2" name="P_T5" descr="P_T5&#10;">
            <a:extLst>
              <a:ext uri="{FF2B5EF4-FFF2-40B4-BE49-F238E27FC236}">
                <a16:creationId xmlns:a16="http://schemas.microsoft.com/office/drawing/2014/main" id="{4AAAB599-675A-4770-A334-F88A3123A13C}"/>
              </a:ext>
            </a:extLst>
          </p:cNvPr>
          <p:cNvSpPr txBox="1"/>
          <p:nvPr/>
        </p:nvSpPr>
        <p:spPr>
          <a:xfrm>
            <a:off x="7405291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78%</a:t>
            </a:r>
          </a:p>
        </p:txBody>
      </p:sp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15117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9" name="P_T6" descr="P_T6&#10;">
            <a:extLst>
              <a:ext uri="{FF2B5EF4-FFF2-40B4-BE49-F238E27FC236}">
                <a16:creationId xmlns:a16="http://schemas.microsoft.com/office/drawing/2014/main" id="{5479DF8F-0560-4C70-9EA2-353442947E89}"/>
              </a:ext>
            </a:extLst>
          </p:cNvPr>
          <p:cNvSpPr txBox="1"/>
          <p:nvPr/>
        </p:nvSpPr>
        <p:spPr>
          <a:xfrm>
            <a:off x="10380109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82%</a:t>
            </a:r>
          </a:p>
        </p:txBody>
      </p:sp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52" name="P_T7" descr="P_T7&#10;">
            <a:extLst>
              <a:ext uri="{FF2B5EF4-FFF2-40B4-BE49-F238E27FC236}">
                <a16:creationId xmlns:a16="http://schemas.microsoft.com/office/drawing/2014/main" id="{6E46A8B9-D32D-49DC-A7E5-A1730CAE82F2}"/>
              </a:ext>
            </a:extLst>
          </p:cNvPr>
          <p:cNvSpPr txBox="1"/>
          <p:nvPr/>
        </p:nvSpPr>
        <p:spPr>
          <a:xfrm>
            <a:off x="1030761" y="4688683"/>
            <a:ext cx="60421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17%</a:t>
            </a:r>
          </a:p>
        </p:txBody>
      </p:sp>
      <p:sp>
        <p:nvSpPr>
          <p:cNvPr id="3" name="P_Name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 Porch Medical Partnership</a:t>
            </a:r>
          </a:p>
        </p:txBody>
      </p:sp>
      <p:sp>
        <p:nvSpPr>
          <p:cNvPr id="2" name="P_CHART1_LOWBASEMESSAGE">
            <a:extLst>
              <a:ext uri="{FF2B5EF4-FFF2-40B4-BE49-F238E27FC236}">
                <a16:creationId xmlns:a16="http://schemas.microsoft.com/office/drawing/2014/main" id="{F61F60E5-68DC-CBEF-3242-6018449BDE57}"/>
              </a:ext>
            </a:extLst>
          </p:cNvPr>
          <p:cNvSpPr txBox="1"/>
          <p:nvPr/>
        </p:nvSpPr>
        <p:spPr>
          <a:xfrm>
            <a:off x="3980096" y="194972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2_LOWBASEMESSAGE">
            <a:extLst>
              <a:ext uri="{FF2B5EF4-FFF2-40B4-BE49-F238E27FC236}">
                <a16:creationId xmlns:a16="http://schemas.microsoft.com/office/drawing/2014/main" id="{D6FF54D5-A5F1-AD31-A4CD-C3AA368CE1E6}"/>
              </a:ext>
            </a:extLst>
          </p:cNvPr>
          <p:cNvSpPr txBox="1"/>
          <p:nvPr/>
        </p:nvSpPr>
        <p:spPr>
          <a:xfrm>
            <a:off x="6952559" y="192544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5" name="P_CHART3_LOWBASEMESSAGE">
            <a:extLst>
              <a:ext uri="{FF2B5EF4-FFF2-40B4-BE49-F238E27FC236}">
                <a16:creationId xmlns:a16="http://schemas.microsoft.com/office/drawing/2014/main" id="{5429F584-1E9E-3C6E-2724-C3EB3871EAA4}"/>
              </a:ext>
            </a:extLst>
          </p:cNvPr>
          <p:cNvSpPr txBox="1"/>
          <p:nvPr/>
        </p:nvSpPr>
        <p:spPr>
          <a:xfrm>
            <a:off x="9929732" y="191811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4_LOWBASEMESSAGE">
            <a:extLst>
              <a:ext uri="{FF2B5EF4-FFF2-40B4-BE49-F238E27FC236}">
                <a16:creationId xmlns:a16="http://schemas.microsoft.com/office/drawing/2014/main" id="{0A7C9FE3-B453-2E12-6D2A-E5E1396903F5}"/>
              </a:ext>
            </a:extLst>
          </p:cNvPr>
          <p:cNvSpPr txBox="1"/>
          <p:nvPr/>
        </p:nvSpPr>
        <p:spPr>
          <a:xfrm>
            <a:off x="3989526" y="4492436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5_LOWBASEMESSAGE">
            <a:extLst>
              <a:ext uri="{FF2B5EF4-FFF2-40B4-BE49-F238E27FC236}">
                <a16:creationId xmlns:a16="http://schemas.microsoft.com/office/drawing/2014/main" id="{B4D7ED48-E5F7-3120-B898-9CFDE027FE0D}"/>
              </a:ext>
            </a:extLst>
          </p:cNvPr>
          <p:cNvSpPr txBox="1"/>
          <p:nvPr/>
        </p:nvSpPr>
        <p:spPr>
          <a:xfrm>
            <a:off x="6974086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6_LOWBASEMESSAGE">
            <a:extLst>
              <a:ext uri="{FF2B5EF4-FFF2-40B4-BE49-F238E27FC236}">
                <a16:creationId xmlns:a16="http://schemas.microsoft.com/office/drawing/2014/main" id="{2025D59E-99D9-7798-2573-7485FBCFD4DE}"/>
              </a:ext>
            </a:extLst>
          </p:cNvPr>
          <p:cNvSpPr txBox="1"/>
          <p:nvPr/>
        </p:nvSpPr>
        <p:spPr>
          <a:xfrm>
            <a:off x="10011275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54583A4F-9498-798B-4C96-6E5527DFB3BC}"/>
              </a:ext>
            </a:extLst>
          </p:cNvPr>
          <p:cNvSpPr txBox="1"/>
          <p:nvPr/>
        </p:nvSpPr>
        <p:spPr>
          <a:xfrm>
            <a:off x="583737" y="472329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T2" descr="P_T7&#10;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1" name="P_T1" descr="P_T7&#10;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400822" y="19532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2" name="P_T3" descr="P_T7&#10;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351161" y="1928057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3" name="P_T4" descr="P_T7&#10;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381110" y="4530328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4" name="P_T5" descr="P_T7&#10;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393388" y="450580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5" name="P_T6" descr="P_T7&#10;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353883" y="448472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6" name="P_T7" descr="P_T7&#10;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1017532" y="4738241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20348.0"/>
  <p:tag name="AS_RELEASE_DATE" val="2022.03.14"/>
  <p:tag name="AS_TITLE" val="Aspose.Slides for .NET 4.0 Client Profile"/>
  <p:tag name="AS_VERSION" val="22.3"/>
</p:tagLst>
</file>

<file path=ppt/theme/theme1.xml><?xml version="1.0" encoding="utf-8"?>
<a:theme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15" ma:contentTypeDescription="Create a new document." ma:contentTypeScope="" ma:versionID="a06392c10192b7c1327a359d6b63486a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targetNamespace="http://schemas.microsoft.com/office/2006/metadata/properties" ma:root="true" ma:fieldsID="4e3c43577b89bc7dd3e9ce6fd5940221" ns1:_="" ns2:_="" ns3:_="">
    <xsd:import namespace="http://schemas.microsoft.com/sharepoint/v3"/>
    <xsd:import namespace="8fb53b4f-1204-4cd9-8a55-a9d7af4fbf3e"/>
    <xsd:import namespace="9d2b163f-2795-4980-a00f-d619f53f7d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7032D61-70CB-416B-8659-743F816F00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94DFD0-69E0-4EE1-9ED8-8A99BA239BE7}">
  <ds:schemaRefs>
    <ds:schemaRef ds:uri="http://purl.org/dc/elements/1.1/"/>
    <ds:schemaRef ds:uri="http://www.w3.org/XML/1998/namespace"/>
    <ds:schemaRef ds:uri="http://purl.org/dc/terms/"/>
    <ds:schemaRef ds:uri="http://purl.org/dc/dcmitype/"/>
    <ds:schemaRef ds:uri="8fb53b4f-1204-4cd9-8a55-a9d7af4fbf3e"/>
    <ds:schemaRef ds:uri="http://schemas.microsoft.com/office/2006/documentManagement/types"/>
    <ds:schemaRef ds:uri="http://schemas.microsoft.com/sharepoint/v3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9d2b163f-2795-4980-a00f-d619f53f7de8"/>
  </ds:schemaRefs>
</ds:datastoreItem>
</file>

<file path=customXml/itemProps3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519</Words>
  <Application>Microsoft Office PowerPoint</Application>
  <PresentationFormat>Widescreen</PresentationFormat>
  <Paragraphs>194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HelveticaNeueLT Std Lt Cn</vt:lpstr>
      <vt:lpstr>Segoe UI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 Levett</dc:creator>
  <cp:lastModifiedBy>Reeves Nicola (Green Porch Medical Centre)</cp:lastModifiedBy>
  <cp:revision>219</cp:revision>
  <dcterms:created xsi:type="dcterms:W3CDTF">2022-02-15T10:00:54Z</dcterms:created>
  <dcterms:modified xsi:type="dcterms:W3CDTF">2024-06-13T07:34:28Z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0x0101005FAB909D2035A345A9E4149139BE13AC</vt:lpwstr>
  </property>
</Properties>
</file>